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345" r:id="rId6"/>
    <p:sldId id="350" r:id="rId7"/>
    <p:sldId id="363" r:id="rId8"/>
    <p:sldId id="351" r:id="rId9"/>
    <p:sldId id="355" r:id="rId10"/>
    <p:sldId id="358" r:id="rId11"/>
    <p:sldId id="359" r:id="rId12"/>
    <p:sldId id="364" r:id="rId13"/>
    <p:sldId id="360" r:id="rId14"/>
    <p:sldId id="365" r:id="rId15"/>
    <p:sldId id="361" r:id="rId16"/>
    <p:sldId id="34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2B2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idatavisualizationlab.github.io/HPCC/ParallelCoordinates/index.html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datavisualizationlab.github.io/HPCC/ParallelCoordinates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hyperlink" Target="https://idatavisualizationlab.github.io/HPCC/ParallelCoordinates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idatavisualizationlab.github.io/HPCC/spiralLayout/index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4E1006C-04F5-46F5-9609-DC60BF8FC7CA}"/>
              </a:ext>
            </a:extLst>
          </p:cNvPr>
          <p:cNvGrpSpPr/>
          <p:nvPr/>
        </p:nvGrpSpPr>
        <p:grpSpPr>
          <a:xfrm>
            <a:off x="0" y="0"/>
            <a:ext cx="7196958" cy="6858000"/>
            <a:chOff x="0" y="0"/>
            <a:chExt cx="6096000" cy="58088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2388F9-D7D9-4B6F-A6CC-CE03673E8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0" y="0"/>
              <a:ext cx="6096000" cy="290444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E0B811-319D-42AD-BDB2-21FE4C8D6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000"/>
            <a:stretch/>
          </p:blipFill>
          <p:spPr>
            <a:xfrm>
              <a:off x="0" y="2904447"/>
              <a:ext cx="6096000" cy="290444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Grafana Plugin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012" y="5084737"/>
            <a:ext cx="4194445" cy="165576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7/16/2021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Linear scale and None linear scale for spiral layout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Selectable metric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Quick tooltip</a:t>
            </a:r>
          </a:p>
        </p:txBody>
      </p:sp>
    </p:spTree>
    <p:extLst>
      <p:ext uri="{BB962C8B-B14F-4D97-AF65-F5344CB8AC3E}">
        <p14:creationId xmlns:p14="http://schemas.microsoft.com/office/powerpoint/2010/main" val="116299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Future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Selectable time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Trajectory (heatmap)</a:t>
            </a:r>
          </a:p>
        </p:txBody>
      </p:sp>
    </p:spTree>
    <p:extLst>
      <p:ext uri="{BB962C8B-B14F-4D97-AF65-F5344CB8AC3E}">
        <p14:creationId xmlns:p14="http://schemas.microsoft.com/office/powerpoint/2010/main" val="3764752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Job related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179871" y="1809135"/>
            <a:ext cx="966511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Able to query job data with the </a:t>
            </a:r>
            <a:r>
              <a:rPr lang="en-US" sz="2400">
                <a:solidFill>
                  <a:schemeClr val="accent5"/>
                </a:solidFill>
              </a:rPr>
              <a:t>query by time </a:t>
            </a:r>
            <a:r>
              <a:rPr lang="en-US" sz="2400"/>
              <a:t>and </a:t>
            </a:r>
            <a:r>
              <a:rPr lang="en-US" sz="2400">
                <a:solidFill>
                  <a:schemeClr val="accent6"/>
                </a:solidFill>
              </a:rPr>
              <a:t>running node</a:t>
            </a:r>
            <a:r>
              <a:rPr lang="en-US" sz="2400"/>
              <a:t>:</a:t>
            </a:r>
          </a:p>
          <a:p>
            <a:pPr>
              <a:lnSpc>
                <a:spcPct val="150000"/>
              </a:lnSpc>
            </a:pPr>
            <a:r>
              <a:rPr lang="en-US" sz="2400"/>
              <a:t>SELECT  *FROM  slurm.jobsWHERE  </a:t>
            </a:r>
            <a:r>
              <a:rPr lang="en-US" sz="2400">
                <a:solidFill>
                  <a:schemeClr val="accent5"/>
                </a:solidFill>
              </a:rPr>
              <a:t>start_time &lt; ${__to:date:seconds}  </a:t>
            </a:r>
            <a:r>
              <a:rPr lang="en-US" sz="2400"/>
              <a:t>AND </a:t>
            </a:r>
            <a:r>
              <a:rPr lang="en-US" sz="2400">
                <a:solidFill>
                  <a:schemeClr val="accent5"/>
                </a:solidFill>
              </a:rPr>
              <a:t>end_time BETWEEN ${__from:date:seconds} and ${__to:date:seconds}  </a:t>
            </a:r>
            <a:r>
              <a:rPr lang="en-US" sz="2400"/>
              <a:t>AND </a:t>
            </a:r>
            <a:r>
              <a:rPr lang="en-US" sz="2400">
                <a:solidFill>
                  <a:schemeClr val="accent6"/>
                </a:solidFill>
              </a:rPr>
              <a:t>ARRAY[${Nocona:csv}] &amp;&amp; nodes</a:t>
            </a:r>
          </a:p>
        </p:txBody>
      </p:sp>
    </p:spTree>
    <p:extLst>
      <p:ext uri="{BB962C8B-B14F-4D97-AF65-F5344CB8AC3E}">
        <p14:creationId xmlns:p14="http://schemas.microsoft.com/office/powerpoint/2010/main" val="270626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Challengs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EF6D85-18ED-471A-B787-AE00CA3A0712}"/>
              </a:ext>
            </a:extLst>
          </p:cNvPr>
          <p:cNvSpPr txBox="1"/>
          <p:nvPr/>
        </p:nvSpPr>
        <p:spPr>
          <a:xfrm>
            <a:off x="1779639" y="1809135"/>
            <a:ext cx="929148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Not figure out where is the Job information locates in DELL database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Transfer code from javascript to Typescript take time</a:t>
            </a:r>
          </a:p>
        </p:txBody>
      </p:sp>
    </p:spTree>
    <p:extLst>
      <p:ext uri="{BB962C8B-B14F-4D97-AF65-F5344CB8AC3E}">
        <p14:creationId xmlns:p14="http://schemas.microsoft.com/office/powerpoint/2010/main" val="42402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Original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410633" y="174687"/>
            <a:ext cx="586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D50F8-D2F7-4325-BDEE-99DAAAF02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4338"/>
            <a:ext cx="12192000" cy="54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4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98D373-ED92-41BA-89DD-4E3A2C5E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4491"/>
            <a:ext cx="12192000" cy="54927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3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7108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322142" y="0"/>
            <a:ext cx="58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Primary app: </a:t>
            </a:r>
            <a:r>
              <a:rPr lang="en-US">
                <a:hlinkClick r:id="rId4"/>
              </a:rPr>
              <a:t>https://idatavisualizationlab.github.io/HPCC/ParallelCoordinates/index.html</a:t>
            </a:r>
            <a:r>
              <a:rPr lang="en-US"/>
              <a:t> 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B67DD2D7-1A1B-459C-8631-A9ECBE0C2F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62075"/>
            <a:ext cx="121920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7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Violin summary on each axis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Show node information when filter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Reformat color legend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Color by Metrics (current color by compute)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Dimension statistic (avoid showing single/ double unique values)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00036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Future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470F73C-FB55-4638-95CA-09EC1F5F03FC}"/>
              </a:ext>
            </a:extLst>
          </p:cNvPr>
          <p:cNvSpPr txBox="1"/>
          <p:nvPr/>
        </p:nvSpPr>
        <p:spPr>
          <a:xfrm>
            <a:off x="1779639" y="1809135"/>
            <a:ext cx="906534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Rendering by sequences</a:t>
            </a:r>
          </a:p>
        </p:txBody>
      </p:sp>
    </p:spTree>
    <p:extLst>
      <p:ext uri="{BB962C8B-B14F-4D97-AF65-F5344CB8AC3E}">
        <p14:creationId xmlns:p14="http://schemas.microsoft.com/office/powerpoint/2010/main" val="2208396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Original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0F534D0-E324-46AB-BD70-277CBBED872D}"/>
              </a:ext>
            </a:extLst>
          </p:cNvPr>
          <p:cNvSpPr txBox="1"/>
          <p:nvPr/>
        </p:nvSpPr>
        <p:spPr>
          <a:xfrm>
            <a:off x="6410633" y="174687"/>
            <a:ext cx="5869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2"/>
              </a:rPr>
              <a:t>https://idatavisualizationlab.github.io/HPCC/spiralLayout/index.html</a:t>
            </a:r>
            <a:r>
              <a:rPr lang="en-US"/>
              <a:t> </a:t>
            </a:r>
          </a:p>
        </p:txBody>
      </p:sp>
      <p:pic>
        <p:nvPicPr>
          <p:cNvPr id="1026" name="Picture 2" descr="...">
            <a:extLst>
              <a:ext uri="{FF2B5EF4-FFF2-40B4-BE49-F238E27FC236}">
                <a16:creationId xmlns:a16="http://schemas.microsoft.com/office/drawing/2014/main" id="{572848ED-6AC0-4ABD-9060-5F00881D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3712"/>
            <a:ext cx="10515600" cy="573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228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Previous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7E16F4F2-FCB2-492A-BCFA-C9D3B49A5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16037"/>
            <a:ext cx="12192000" cy="55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50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973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Current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407910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007678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B558585F-DE02-42B8-A1F8-FE87F6934A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62075"/>
            <a:ext cx="1219200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56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231</Words>
  <Application>Microsoft Office PowerPoint</Application>
  <PresentationFormat>Widescreen</PresentationFormat>
  <Paragraphs>35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Grafana Plugin</vt:lpstr>
      <vt:lpstr>Original visualization</vt:lpstr>
      <vt:lpstr>Previous result</vt:lpstr>
      <vt:lpstr>Current result</vt:lpstr>
      <vt:lpstr>Current features</vt:lpstr>
      <vt:lpstr>Future features</vt:lpstr>
      <vt:lpstr>Original visualization</vt:lpstr>
      <vt:lpstr>Previous features</vt:lpstr>
      <vt:lpstr>Current features</vt:lpstr>
      <vt:lpstr>Current features</vt:lpstr>
      <vt:lpstr>Future features</vt:lpstr>
      <vt:lpstr>Job related data</vt:lpstr>
      <vt:lpstr>Challengs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lastModifiedBy>Nguyen, Ngan V T</cp:lastModifiedBy>
  <cp:revision>11</cp:revision>
  <dcterms:created xsi:type="dcterms:W3CDTF">2020-10-27T11:24:13Z</dcterms:created>
  <dcterms:modified xsi:type="dcterms:W3CDTF">2021-07-16T15:04:20Z</dcterms:modified>
</cp:coreProperties>
</file>